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  <p:sldId id="272" r:id="rId5"/>
    <p:sldId id="273" r:id="rId6"/>
    <p:sldId id="274" r:id="rId7"/>
    <p:sldId id="275" r:id="rId8"/>
    <p:sldId id="278" r:id="rId9"/>
    <p:sldId id="279" r:id="rId10"/>
    <p:sldId id="276" r:id="rId11"/>
    <p:sldId id="277" r:id="rId12"/>
    <p:sldId id="280" r:id="rId13"/>
    <p:sldId id="281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CONFIO EM DEUS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CONFIO EM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Por vales ou deserto abrasador,</a:t>
            </a:r>
          </a:p>
          <a:p>
            <a:r>
              <a:rPr lang="pt-BR" dirty="0"/>
              <a:t>Com Ele irei e sem </a:t>
            </a:r>
          </a:p>
          <a:p>
            <a:r>
              <a:rPr lang="pt-BR" dirty="0"/>
              <a:t>nenhum temor;</a:t>
            </a:r>
          </a:p>
        </p:txBody>
      </p:sp>
    </p:spTree>
    <p:extLst>
      <p:ext uri="{BB962C8B-B14F-4D97-AF65-F5344CB8AC3E}">
        <p14:creationId xmlns:p14="http://schemas.microsoft.com/office/powerpoint/2010/main" val="2164474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CONFIO EM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pela mão conduzirá.</a:t>
            </a:r>
          </a:p>
          <a:p>
            <a:r>
              <a:rPr lang="pt-BR" dirty="0"/>
              <a:t>Confio em Deus e </a:t>
            </a:r>
          </a:p>
          <a:p>
            <a:r>
              <a:rPr lang="pt-BR" dirty="0"/>
              <a:t>em Seu excelso amor.</a:t>
            </a:r>
          </a:p>
        </p:txBody>
      </p:sp>
    </p:spTree>
    <p:extLst>
      <p:ext uri="{BB962C8B-B14F-4D97-AF65-F5344CB8AC3E}">
        <p14:creationId xmlns:p14="http://schemas.microsoft.com/office/powerpoint/2010/main" val="3239814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CONFIO EM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0513188-E743-4B44-BB90-54E353A7F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Confio em Deus, </a:t>
            </a:r>
          </a:p>
          <a:p>
            <a:r>
              <a:rPr lang="pt-BR" dirty="0"/>
              <a:t>eu sei que me amará,</a:t>
            </a:r>
          </a:p>
          <a:p>
            <a:r>
              <a:rPr lang="pt-BR" dirty="0"/>
              <a:t>E pela Sua mão me guiará.</a:t>
            </a:r>
          </a:p>
        </p:txBody>
      </p:sp>
    </p:spTree>
    <p:extLst>
      <p:ext uri="{BB962C8B-B14F-4D97-AF65-F5344CB8AC3E}">
        <p14:creationId xmlns:p14="http://schemas.microsoft.com/office/powerpoint/2010/main" val="4207251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CONFIO EM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E4FA9D7-313F-45E3-8A2D-201712EC70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seja, pois, aonde for, </a:t>
            </a:r>
          </a:p>
          <a:p>
            <a:r>
              <a:rPr lang="pt-BR" dirty="0"/>
              <a:t>Confio em Deus e em </a:t>
            </a:r>
          </a:p>
          <a:p>
            <a:r>
              <a:rPr lang="pt-BR" dirty="0"/>
              <a:t>Seu excelso amor.</a:t>
            </a:r>
          </a:p>
        </p:txBody>
      </p:sp>
    </p:spTree>
    <p:extLst>
      <p:ext uri="{BB962C8B-B14F-4D97-AF65-F5344CB8AC3E}">
        <p14:creationId xmlns:p14="http://schemas.microsoft.com/office/powerpoint/2010/main" val="3776384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CONFIO EM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Confio em Deus </a:t>
            </a:r>
          </a:p>
          <a:p>
            <a:r>
              <a:rPr lang="pt-BR" dirty="0"/>
              <a:t>aonde quer que vá:</a:t>
            </a:r>
          </a:p>
          <a:p>
            <a:r>
              <a:rPr lang="pt-BR" dirty="0"/>
              <a:t>Na terra firme ou </a:t>
            </a:r>
          </a:p>
          <a:p>
            <a:r>
              <a:rPr lang="pt-BR" dirty="0"/>
              <a:t>sobre o irado mar,</a:t>
            </a:r>
          </a:p>
        </p:txBody>
      </p:sp>
    </p:spTree>
    <p:extLst>
      <p:ext uri="{BB962C8B-B14F-4D97-AF65-F5344CB8AC3E}">
        <p14:creationId xmlns:p14="http://schemas.microsoft.com/office/powerpoint/2010/main" val="2961795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CONFIO EM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seja, pois, aonde for, </a:t>
            </a:r>
          </a:p>
          <a:p>
            <a:r>
              <a:rPr lang="pt-BR" dirty="0"/>
              <a:t>Confio em Deus e em </a:t>
            </a:r>
          </a:p>
          <a:p>
            <a:r>
              <a:rPr lang="pt-BR" dirty="0"/>
              <a:t>Seu excelso amor.</a:t>
            </a:r>
          </a:p>
        </p:txBody>
      </p:sp>
    </p:spTree>
    <p:extLst>
      <p:ext uri="{BB962C8B-B14F-4D97-AF65-F5344CB8AC3E}">
        <p14:creationId xmlns:p14="http://schemas.microsoft.com/office/powerpoint/2010/main" val="2806914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CONFIO EM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0513188-E743-4B44-BB90-54E353A7F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Confio em Deus, </a:t>
            </a:r>
          </a:p>
          <a:p>
            <a:r>
              <a:rPr lang="pt-BR" dirty="0"/>
              <a:t>eu sei que me amará,</a:t>
            </a:r>
          </a:p>
          <a:p>
            <a:r>
              <a:rPr lang="pt-BR" dirty="0"/>
              <a:t>E pela Sua mão me guiará.</a:t>
            </a:r>
          </a:p>
        </p:txBody>
      </p:sp>
    </p:spTree>
    <p:extLst>
      <p:ext uri="{BB962C8B-B14F-4D97-AF65-F5344CB8AC3E}">
        <p14:creationId xmlns:p14="http://schemas.microsoft.com/office/powerpoint/2010/main" val="269414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CONFIO EM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E4FA9D7-313F-45E3-8A2D-201712EC70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seja, pois, aonde for, </a:t>
            </a:r>
          </a:p>
          <a:p>
            <a:r>
              <a:rPr lang="pt-BR" dirty="0"/>
              <a:t>Confio em Deus e em </a:t>
            </a:r>
          </a:p>
          <a:p>
            <a:r>
              <a:rPr lang="pt-BR" dirty="0"/>
              <a:t>Seu excelso amor.</a:t>
            </a:r>
          </a:p>
        </p:txBody>
      </p:sp>
    </p:spTree>
    <p:extLst>
      <p:ext uri="{BB962C8B-B14F-4D97-AF65-F5344CB8AC3E}">
        <p14:creationId xmlns:p14="http://schemas.microsoft.com/office/powerpoint/2010/main" val="3532903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CONFIO EM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linda flor recebe Seu cuidar,</a:t>
            </a:r>
          </a:p>
          <a:p>
            <a:r>
              <a:rPr lang="pt-BR" dirty="0"/>
              <a:t>Deus guia as águias </a:t>
            </a:r>
          </a:p>
          <a:p>
            <a:r>
              <a:rPr lang="pt-BR" dirty="0"/>
              <a:t>no espaçoso ar. </a:t>
            </a:r>
          </a:p>
        </p:txBody>
      </p:sp>
    </p:spTree>
    <p:extLst>
      <p:ext uri="{BB962C8B-B14F-4D97-AF65-F5344CB8AC3E}">
        <p14:creationId xmlns:p14="http://schemas.microsoft.com/office/powerpoint/2010/main" val="1494429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CONFIO EM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Ele, assim, cuidar de mim,</a:t>
            </a:r>
          </a:p>
          <a:p>
            <a:r>
              <a:rPr lang="pt-BR" dirty="0"/>
              <a:t>Confio em Deus e </a:t>
            </a:r>
          </a:p>
          <a:p>
            <a:r>
              <a:rPr lang="pt-BR" dirty="0"/>
              <a:t>em Seu excelso amor. </a:t>
            </a:r>
          </a:p>
        </p:txBody>
      </p:sp>
    </p:spTree>
    <p:extLst>
      <p:ext uri="{BB962C8B-B14F-4D97-AF65-F5344CB8AC3E}">
        <p14:creationId xmlns:p14="http://schemas.microsoft.com/office/powerpoint/2010/main" val="2654712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CONFIO EM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0513188-E743-4B44-BB90-54E353A7F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Confio em Deus, </a:t>
            </a:r>
          </a:p>
          <a:p>
            <a:r>
              <a:rPr lang="pt-BR" dirty="0"/>
              <a:t>eu sei que me amará,</a:t>
            </a:r>
          </a:p>
          <a:p>
            <a:r>
              <a:rPr lang="pt-BR" dirty="0"/>
              <a:t>E pela Sua mão me guiará.</a:t>
            </a:r>
          </a:p>
        </p:txBody>
      </p:sp>
    </p:spTree>
    <p:extLst>
      <p:ext uri="{BB962C8B-B14F-4D97-AF65-F5344CB8AC3E}">
        <p14:creationId xmlns:p14="http://schemas.microsoft.com/office/powerpoint/2010/main" val="4243862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CONFIO EM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E4FA9D7-313F-45E3-8A2D-201712EC70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seja, pois, aonde for, </a:t>
            </a:r>
          </a:p>
          <a:p>
            <a:r>
              <a:rPr lang="pt-BR" dirty="0"/>
              <a:t>Confio em Deus e em </a:t>
            </a:r>
          </a:p>
          <a:p>
            <a:r>
              <a:rPr lang="pt-BR" dirty="0"/>
              <a:t>Seu excelso amor.</a:t>
            </a:r>
          </a:p>
        </p:txBody>
      </p:sp>
    </p:spTree>
    <p:extLst>
      <p:ext uri="{BB962C8B-B14F-4D97-AF65-F5344CB8AC3E}">
        <p14:creationId xmlns:p14="http://schemas.microsoft.com/office/powerpoint/2010/main" val="1274337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1733</TotalTime>
  <Words>249</Words>
  <Application>Microsoft Office PowerPoint</Application>
  <PresentationFormat>Apresentação na tela (16:9)</PresentationFormat>
  <Paragraphs>63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CONFIO EM DEUS</vt:lpstr>
      <vt:lpstr>CONFIO EM DEUS</vt:lpstr>
      <vt:lpstr>CONFIO EM DEUS</vt:lpstr>
      <vt:lpstr>CONFIO EM DEUS</vt:lpstr>
      <vt:lpstr>CONFIO EM DEUS</vt:lpstr>
      <vt:lpstr>CONFIO EM DEUS</vt:lpstr>
      <vt:lpstr>CONFIO EM DEUS</vt:lpstr>
      <vt:lpstr>CONFIO EM DEUS</vt:lpstr>
      <vt:lpstr>CONFIO EM DEUS</vt:lpstr>
      <vt:lpstr>CONFIO EM DEUS</vt:lpstr>
      <vt:lpstr>CONFIO EM DEUS</vt:lpstr>
      <vt:lpstr>CONFIO EM DEUS</vt:lpstr>
      <vt:lpstr>CONFIO EM DEUS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22</cp:revision>
  <dcterms:created xsi:type="dcterms:W3CDTF">2019-03-12T19:19:25Z</dcterms:created>
  <dcterms:modified xsi:type="dcterms:W3CDTF">2019-06-12T22:42:58Z</dcterms:modified>
</cp:coreProperties>
</file>